
<file path=[Content_Types].xml><?xml version="1.0" encoding="utf-8"?>
<Types xmlns="http://schemas.openxmlformats.org/package/2006/content-types">
  <Default Extension="jpeg" ContentType="image/jpeg"/>
  <Default Extension="m4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4" r:id="rId3"/>
    <p:sldId id="285" r:id="rId4"/>
    <p:sldId id="287" r:id="rId5"/>
    <p:sldId id="289" r:id="rId6"/>
    <p:sldId id="291" r:id="rId7"/>
    <p:sldId id="273" r:id="rId8"/>
    <p:sldId id="267" r:id="rId9"/>
    <p:sldId id="286" r:id="rId10"/>
    <p:sldId id="265" r:id="rId11"/>
    <p:sldId id="266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8640"/>
    <p:restoredTop sz="96327"/>
  </p:normalViewPr>
  <p:slideViewPr>
    <p:cSldViewPr snapToGrid="0" snapToObjects="1">
      <p:cViewPr varScale="1">
        <p:scale>
          <a:sx n="78" d="100"/>
          <a:sy n="78" d="100"/>
        </p:scale>
        <p:origin x="192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F09A7-E531-AF40-B0C0-AB1134030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1F2782-0CF8-E44C-A48D-9230F7D015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F8310-6D45-EF46-B364-222BB3B9C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62302-B109-F442-AB63-C400977D6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61173-CF3C-3D4F-84C8-2D3718DF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26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DC31F-6E5C-7447-A4C4-AF96E867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CC343C-0E86-AA48-BF32-AB059FE985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6F02C-9A99-B946-8A5E-5DBDB7DEF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2D475-191A-1947-9884-CE56C2382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89BE0-8854-7742-92AF-2A6DB5966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30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188EF4-C19F-D44F-9970-93B94FEB41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DA52C-F6E7-7043-8B61-DC1DD82E9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BC3C8-B3B8-9C40-B872-13DB1C9C5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E990F-2A97-CD48-807E-13EB9CE95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5423A-24A7-4F4D-A4CD-2335A7A71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391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B33A0-29A5-9C4F-B274-84DB22798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5BEF3-54A7-DE4A-8128-A70899FD9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67B07-040E-3D43-B849-E31B6578B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164A2-F811-CD44-B131-A30E7165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10AE1-5CA0-DE46-BAE8-0D5CC182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829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EC33B-3DC3-5D46-B2CB-4DD358214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EDFE5-683C-F146-8E9F-D6C466082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C4735-A94E-3E46-BA11-B0D886992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830E0-1A10-D34A-AE2B-33FBF4CFE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22A00-7697-EC40-8DC8-F0D75C2AF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161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D4CB7-EB90-CA4A-B235-32ECCAE2E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087FE-C77A-A54B-82F6-11ACE2F2B7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670D1-508A-0F47-9770-7AA8E8C5E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F3DD1A-5244-D04F-98BA-71C477EB2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611501-14E3-7A4A-B4E3-0A7B23740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8C1C0-B0EC-614D-B1E3-6E266382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70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E42E4-BF97-E849-AD75-E211F3F60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B7542-B83B-B444-B147-0950F58F6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92853C-029A-DE40-BC84-E56B40508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46C0F-5024-614C-94C2-4A60E9E757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A84E4-C70B-EF47-80A9-DDD9F7F27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AF1760-92DD-8342-AC5C-503873A16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2AB6F4-5DE9-8A4F-A8CB-B8A6723E3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E33565-095A-4A4F-804A-A4A85AFFA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48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CF829-4B6C-6C48-822C-A89370898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C2D2BD-87FE-274A-8D84-85A97E94A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7F4950-B70F-EB48-B600-311C3DD6C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A527F-16D8-F44E-9E41-A20011ADB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1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D0B0C7-B7FA-434B-967F-47231C1BB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979343-1914-BF44-B792-93E35ADF2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C88C60-BD29-724A-BB62-820CA8FDF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19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AC431-B71A-224A-ABF9-64F405A03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32F8C-30B8-A844-8991-B02DA804D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7407AC-AA2A-5449-8417-030AC56DC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F20C6F-839A-894D-9DA9-B8FB369AF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FD2111-D7EB-F743-8053-DF979887F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4B8A28-1D9C-E848-9975-C0E41A1F9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97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BBA8A-8B00-7948-BBEE-FEF0CF97E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F9544C-5FE5-734C-A5EA-6EF4653AE3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B316E2-BAB1-2C47-950E-E2961FF276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7372CC-A57E-6045-8568-5F8785069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CB6C2-EC2E-B845-ACDA-67AB5F680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0CD7F2-2C5F-234B-A192-6F86824B7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55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FA2A8-71B0-0043-A3B2-3E51CC337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67AADB-F3A7-7F47-A304-D4D3EB98E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BAA40-9DC8-0C42-86B9-7726F3375E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2A77F-5DA2-9D47-9136-94BBBC07D0D5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127E7-C5E3-8249-B63F-512AF84A1F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E8E97-4791-8F45-921A-967DB0D08F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43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92C27-B1D9-9841-B44D-56C685D536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Data </a:t>
            </a:r>
            <a:r>
              <a:rPr lang="en-US" dirty="0">
                <a:solidFill>
                  <a:srgbClr val="C00000"/>
                </a:solidFill>
              </a:rPr>
              <a:t>Science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73918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6A43-704D-CE4F-8A0B-65FE79EC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MAS-DSE Capstone Project, 2016 </a:t>
            </a:r>
            <a:br>
              <a:rPr lang="en-US" dirty="0"/>
            </a:br>
            <a:r>
              <a:rPr lang="en-US" sz="2700" dirty="0"/>
              <a:t>Kevin Dyer, John Gill III, Conway Wong</a:t>
            </a:r>
            <a:endParaRPr lang="en-US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04D92C-10C0-6A48-B217-4556C85BA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63749"/>
            <a:ext cx="10787302" cy="325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42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6A43-704D-CE4F-8A0B-65FE79EC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and STD of total flow (cars per minute)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38A3DF-8617-7642-AEA4-535085FE9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975" y="1690688"/>
            <a:ext cx="8444049" cy="459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510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6A43-704D-CE4F-8A0B-65FE79EC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Eigen-vectors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540F929-7CE4-424E-8E5E-D5EEBF834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0" y="1400175"/>
            <a:ext cx="86995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505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AFCFE36E-F65E-0E51-21A0-D8622192B7FF}"/>
              </a:ext>
            </a:extLst>
          </p:cNvPr>
          <p:cNvSpPr/>
          <p:nvPr/>
        </p:nvSpPr>
        <p:spPr>
          <a:xfrm>
            <a:off x="7878417" y="2678253"/>
            <a:ext cx="2780790" cy="1828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 Analysis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C6C573-D5EB-2FDE-146D-3ACF0D24B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1000" y="150812"/>
            <a:ext cx="6350000" cy="1325563"/>
          </a:xfrm>
        </p:spPr>
        <p:txBody>
          <a:bodyPr/>
          <a:lstStyle/>
          <a:p>
            <a:r>
              <a:rPr lang="en-US" dirty="0"/>
              <a:t>Digital Sensors everywhere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B254B4B-CAFD-0B86-F0B0-D3677FC23376}"/>
              </a:ext>
            </a:extLst>
          </p:cNvPr>
          <p:cNvGrpSpPr/>
          <p:nvPr/>
        </p:nvGrpSpPr>
        <p:grpSpPr>
          <a:xfrm>
            <a:off x="698798" y="1803913"/>
            <a:ext cx="7708932" cy="3948300"/>
            <a:chOff x="2383217" y="1803913"/>
            <a:chExt cx="7708932" cy="39483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7CD2910-9CA1-BA1B-8D54-8C97FB982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83217" y="1803913"/>
              <a:ext cx="6887783" cy="394830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D37FDE2-1A72-E932-7F75-A2FA2DB25B53}"/>
                </a:ext>
              </a:extLst>
            </p:cNvPr>
            <p:cNvSpPr txBox="1"/>
            <p:nvPr/>
          </p:nvSpPr>
          <p:spPr>
            <a:xfrm>
              <a:off x="8295640" y="3331043"/>
              <a:ext cx="1796509" cy="523220"/>
            </a:xfrm>
            <a:prstGeom prst="rect">
              <a:avLst/>
            </a:prstGeom>
            <a:solidFill>
              <a:srgbClr val="FFFFFF">
                <a:alpha val="80784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accent2"/>
                  </a:solidFill>
                </a:rPr>
                <a:t>processing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3263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66A15-DD7F-C75D-8A55-9B4D1A01E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Two data analysis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6F1A8-24EC-B22A-4CBB-D7E06774C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Establishing facts: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The water in City </a:t>
            </a:r>
            <a:r>
              <a:rPr lang="en-US" b="1" dirty="0"/>
              <a:t>X</a:t>
            </a:r>
            <a:r>
              <a:rPr lang="en-US" dirty="0"/>
              <a:t> is safe/unsafe to drink.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The average daily time spent on a smartphone is </a:t>
            </a:r>
            <a:r>
              <a:rPr lang="en-US" b="1" dirty="0"/>
              <a:t>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The number of almost accidents per-day on highway 5 is </a:t>
            </a:r>
            <a:r>
              <a:rPr lang="en-US" b="1" dirty="0"/>
              <a:t>Z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Making predictions: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Selecting ads to maximize clicks.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Automating/assisting medical diagnostics.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Choosing candidates for Loans.</a:t>
            </a:r>
          </a:p>
        </p:txBody>
      </p:sp>
    </p:spTree>
    <p:extLst>
      <p:ext uri="{BB962C8B-B14F-4D97-AF65-F5344CB8AC3E}">
        <p14:creationId xmlns:p14="http://schemas.microsoft.com/office/powerpoint/2010/main" val="3215415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EEFEE9-7CDA-4E1D-267D-B7EF92924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846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98F01D-86C0-56BC-46D9-434C1223A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636" y="0"/>
            <a:ext cx="105987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565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ighway Stoplight" descr="Highway Stoplight">
            <a:hlinkClick r:id="" action="ppaction://media"/>
            <a:extLst>
              <a:ext uri="{FF2B5EF4-FFF2-40B4-BE49-F238E27FC236}">
                <a16:creationId xmlns:a16="http://schemas.microsoft.com/office/drawing/2014/main" id="{21F4D431-729C-EDAB-03CA-9D6962BAAD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0871" y="338498"/>
            <a:ext cx="10988449" cy="618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33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F9679F-EDA3-2B45-A95E-9B7FB1D6E4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real life example</a:t>
            </a:r>
            <a:br>
              <a:rPr lang="en-US" dirty="0"/>
            </a:br>
            <a:r>
              <a:rPr lang="en-US" dirty="0"/>
              <a:t> highway traffic in California.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F7B19AB-9C1C-FF47-80C4-B9ECEDA884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98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34034-AD5B-5F43-A0C4-1158F4E6F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Caltrans: </a:t>
            </a:r>
            <a:r>
              <a:rPr lang="en-US" dirty="0" err="1"/>
              <a:t>PeMS</a:t>
            </a:r>
            <a:r>
              <a:rPr lang="en-US" dirty="0"/>
              <a:t> </a:t>
            </a:r>
            <a:r>
              <a:rPr lang="en-US" sz="2800" dirty="0"/>
              <a:t>(Performance measurement system)</a:t>
            </a:r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F381C37-4256-C344-978B-1C5E00D14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19" y="1435629"/>
            <a:ext cx="9888243" cy="514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53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FC034-941C-FFED-F776-420B9B53D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 Loop Detectors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213DC7-C3EB-60DE-2381-4CBEEBAA5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79" y="1491920"/>
            <a:ext cx="6979009" cy="44386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FC19F0-7C67-F3EC-F3EB-B31F0D7ED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8231" y="230519"/>
            <a:ext cx="3870725" cy="25228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00A7B2-3FC6-65C1-F799-9A303515A9A1}"/>
              </a:ext>
            </a:extLst>
          </p:cNvPr>
          <p:cNvSpPr txBox="1"/>
          <p:nvPr/>
        </p:nvSpPr>
        <p:spPr>
          <a:xfrm>
            <a:off x="7308231" y="3004457"/>
            <a:ext cx="35473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each passing car: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flow</a:t>
            </a:r>
            <a:r>
              <a:rPr lang="en-US" dirty="0"/>
              <a:t> : number of cars per unit time.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Occupancy</a:t>
            </a:r>
            <a:r>
              <a:rPr lang="en-US" dirty="0"/>
              <a:t>: fraction of time that there is a car above the coil.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~45,000 individual detectors.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detector generates a data packet every 30 seconds.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91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3065</TotalTime>
  <Words>164</Words>
  <Application>Microsoft Macintosh PowerPoint</Application>
  <PresentationFormat>Widescreen</PresentationFormat>
  <Paragraphs>24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What is Data Science?</vt:lpstr>
      <vt:lpstr>Digital Sensors everywhere</vt:lpstr>
      <vt:lpstr>Two data analysis tasks</vt:lpstr>
      <vt:lpstr>PowerPoint Presentation</vt:lpstr>
      <vt:lpstr>PowerPoint Presentation</vt:lpstr>
      <vt:lpstr>PowerPoint Presentation</vt:lpstr>
      <vt:lpstr>A real life example  highway traffic in California.</vt:lpstr>
      <vt:lpstr>Caltrans: PeMS (Performance measurement system)</vt:lpstr>
      <vt:lpstr>Car Loop Detectors</vt:lpstr>
      <vt:lpstr>MAS-DSE Capstone Project, 2016  Kevin Dyer, John Gill III, Conway Wong</vt:lpstr>
      <vt:lpstr>Mean and STD of total flow (cars per minute)</vt:lpstr>
      <vt:lpstr>Top Eigen-vectors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Data Science</dc:title>
  <dc:creator>yoav freund</dc:creator>
  <cp:lastModifiedBy>yoav freund</cp:lastModifiedBy>
  <cp:revision>42</cp:revision>
  <dcterms:created xsi:type="dcterms:W3CDTF">2019-03-31T20:13:17Z</dcterms:created>
  <dcterms:modified xsi:type="dcterms:W3CDTF">2022-06-21T21:06:18Z</dcterms:modified>
</cp:coreProperties>
</file>

<file path=docProps/thumbnail.jpeg>
</file>